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76" r:id="rId4"/>
  </p:sldMasterIdLst>
  <p:notesMasterIdLst>
    <p:notesMasterId r:id="rId14"/>
  </p:notesMasterIdLst>
  <p:handoutMasterIdLst>
    <p:handoutMasterId r:id="rId15"/>
  </p:handoutMasterIdLst>
  <p:sldIdLst>
    <p:sldId id="1604" r:id="rId5"/>
    <p:sldId id="1605" r:id="rId6"/>
    <p:sldId id="1678" r:id="rId7"/>
    <p:sldId id="1666" r:id="rId8"/>
    <p:sldId id="1681" r:id="rId9"/>
    <p:sldId id="1671" r:id="rId10"/>
    <p:sldId id="1680" r:id="rId11"/>
    <p:sldId id="1585" r:id="rId12"/>
    <p:sldId id="1577" r:id="rId1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EE0AD065-A68F-4529-98D7-CA5147F42085}">
          <p14:sldIdLst>
            <p14:sldId id="1604"/>
          </p14:sldIdLst>
        </p14:section>
        <p14:section name="Tabs" id="{C1833203-BC3A-4086-AB2B-1D8E5FAD7E36}">
          <p14:sldIdLst>
            <p14:sldId id="1605"/>
            <p14:sldId id="1678"/>
            <p14:sldId id="1666"/>
            <p14:sldId id="1681"/>
            <p14:sldId id="1671"/>
          </p14:sldIdLst>
        </p14:section>
        <p14:section name="Summary" id="{6333EB41-E776-48D8-BADF-9940AAE0BE2E}">
          <p14:sldIdLst>
            <p14:sldId id="1680"/>
            <p14:sldId id="1585"/>
            <p14:sldId id="15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16C28-2070-4AFE-8108-76449F879446}" v="118" dt="2018-10-01T23:44:36.9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7" autoAdjust="0"/>
    <p:restoredTop sz="86410" autoAdjust="0"/>
  </p:normalViewPr>
  <p:slideViewPr>
    <p:cSldViewPr snapToGrid="0">
      <p:cViewPr varScale="1">
        <p:scale>
          <a:sx n="89" d="100"/>
          <a:sy n="89" d="100"/>
        </p:scale>
        <p:origin x="44" y="136"/>
      </p:cViewPr>
      <p:guideLst/>
    </p:cSldViewPr>
  </p:slideViewPr>
  <p:outlineViewPr>
    <p:cViewPr>
      <p:scale>
        <a:sx n="33" d="100"/>
        <a:sy n="33" d="100"/>
      </p:scale>
      <p:origin x="0" y="-209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268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10/9/2018 9:18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png>
</file>

<file path=ppt/media/image14.tmp>
</file>

<file path=ppt/media/image15.tmp>
</file>

<file path=ppt/media/image16.jpg>
</file>

<file path=ppt/media/image3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015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10/9/2018 9:18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2571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10/9/2018 9:18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6244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10/9/2018 9:18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583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provide a seamless tab experience, perform provisioning and authorization on configuration page when possible.</a:t>
            </a:r>
          </a:p>
          <a:p>
            <a:endParaRPr lang="en-US" dirty="0"/>
          </a:p>
          <a:p>
            <a:r>
              <a:rPr lang="en-US" dirty="0"/>
              <a:t>If context has entity/</a:t>
            </a:r>
            <a:r>
              <a:rPr lang="en-US" dirty="0" err="1"/>
              <a:t>subentity</a:t>
            </a:r>
            <a:r>
              <a:rPr lang="en-US" dirty="0"/>
              <a:t>, then respond to a </a:t>
            </a:r>
            <a:r>
              <a:rPr lang="en-US" dirty="0" err="1"/>
              <a:t>deeplink</a:t>
            </a:r>
            <a:endParaRPr lang="en-US" dirty="0"/>
          </a:p>
          <a:p>
            <a:endParaRPr lang="en-US" dirty="0"/>
          </a:p>
          <a:p>
            <a:r>
              <a:rPr lang="en-US" dirty="0"/>
              <a:t>State storage</a:t>
            </a:r>
            <a:r>
              <a:rPr lang="en-US" baseline="0" dirty="0"/>
              <a:t> is developer’s responsibility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10/9/2018 9:19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4432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27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32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12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10/9/2018 9:18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678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169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5527103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4621044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6460554" y="1631569"/>
            <a:ext cx="5537772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5: two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5527100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60554" y="5026024"/>
            <a:ext cx="5537771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6916366" y="1997075"/>
            <a:ext cx="461364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9524982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61331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C9A175-CDC3-4DFC-92BC-9C337F612F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365" y="2853531"/>
            <a:ext cx="5318898" cy="927562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kumimoji="0" lang="en-US" sz="2000" b="0" i="0" u="none" strike="noStrike" kern="1200" cap="none" spc="-50" normalizeH="0" baseline="0" dirty="0" smtClean="0">
                <a:ln>
                  <a:noFill/>
                </a:ln>
                <a:solidFill>
                  <a:srgbClr val="D83B01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Section contents</a:t>
            </a:r>
          </a:p>
          <a:p>
            <a:pPr lvl="0"/>
            <a:r>
              <a:rPr lang="en-US" dirty="0"/>
              <a:t>Single-level only</a:t>
            </a:r>
          </a:p>
        </p:txBody>
      </p:sp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5317353" cy="1155746"/>
          </a:xfrm>
          <a:noFill/>
        </p:spPr>
        <p:txBody>
          <a:bodyPr vert="horz" wrap="square" lIns="0" tIns="0" rIns="0" bIns="0" rtlCol="0" anchor="b" anchorCtr="0">
            <a:noAutofit/>
          </a:bodyPr>
          <a:lstStyle>
            <a:lvl1pPr>
              <a:defRPr lang="en-US" sz="2800" spc="-50" baseline="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D70EA89-09F5-4491-8E79-28175E73B1D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8238" y="0"/>
            <a:ext cx="6218237" cy="699452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721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1146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869416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332682019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518163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936693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5386139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0808085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on a table&#10;&#10;Description generated with high confidence">
            <a:extLst>
              <a:ext uri="{FF2B5EF4-FFF2-40B4-BE49-F238E27FC236}">
                <a16:creationId xmlns:a16="http://schemas.microsoft.com/office/drawing/2014/main" id="{F11DA543-0F9E-4B04-892C-D65049C57D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42064" y="0"/>
            <a:ext cx="10494411" cy="69945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9822E0-3943-4958-9602-E81F85DC44DB}"/>
              </a:ext>
            </a:extLst>
          </p:cNvPr>
          <p:cNvSpPr/>
          <p:nvPr userDrawn="1"/>
        </p:nvSpPr>
        <p:spPr bwMode="auto">
          <a:xfrm>
            <a:off x="0" y="0"/>
            <a:ext cx="6295869" cy="6994525"/>
          </a:xfrm>
          <a:prstGeom prst="rect">
            <a:avLst/>
          </a:prstGeom>
          <a:gradFill flip="none" rotWithShape="1">
            <a:gsLst>
              <a:gs pos="56000">
                <a:srgbClr val="E5E5E4">
                  <a:lumMod val="65000"/>
                  <a:lumOff val="35000"/>
                </a:srgb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050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378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29066973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01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525046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28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2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3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07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2215846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401242191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127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294887665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399447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95846175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06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7" r:id="rId1"/>
    <p:sldLayoutId id="2147484580" r:id="rId2"/>
    <p:sldLayoutId id="2147484581" r:id="rId3"/>
    <p:sldLayoutId id="2147484582" r:id="rId4"/>
    <p:sldLayoutId id="2147484583" r:id="rId5"/>
    <p:sldLayoutId id="2147484584" r:id="rId6"/>
    <p:sldLayoutId id="2147484585" r:id="rId7"/>
    <p:sldLayoutId id="2147484586" r:id="rId8"/>
    <p:sldLayoutId id="2147484587" r:id="rId9"/>
    <p:sldLayoutId id="2147484588" r:id="rId10"/>
    <p:sldLayoutId id="2147484589" r:id="rId11"/>
    <p:sldLayoutId id="2147484590" r:id="rId12"/>
    <p:sldLayoutId id="2147484591" r:id="rId13"/>
    <p:sldLayoutId id="2147484592" r:id="rId14"/>
    <p:sldLayoutId id="2147484595" r:id="rId15"/>
    <p:sldLayoutId id="2147484596" r:id="rId16"/>
    <p:sldLayoutId id="2147484597" r:id="rId17"/>
    <p:sldLayoutId id="2147484598" r:id="rId18"/>
    <p:sldLayoutId id="2147484599" r:id="rId19"/>
    <p:sldLayoutId id="2147484600" r:id="rId20"/>
    <p:sldLayoutId id="2147484601" r:id="rId21"/>
    <p:sldLayoutId id="2147484602" r:id="rId22"/>
    <p:sldLayoutId id="2147484603" r:id="rId23"/>
    <p:sldLayoutId id="2147484604" r:id="rId24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t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50A6-31FD-439C-BB09-044C3BD47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2366468"/>
            <a:ext cx="5999458" cy="1828800"/>
          </a:xfrm>
        </p:spPr>
        <p:txBody>
          <a:bodyPr/>
          <a:lstStyle/>
          <a:p>
            <a:r>
              <a:rPr lang="en-US" dirty="0"/>
              <a:t>Microsoft Teams Developer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B0493-1FB0-43EB-BC78-E853B3770F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160911"/>
            <a:ext cx="8527440" cy="730183"/>
          </a:xfrm>
        </p:spPr>
        <p:txBody>
          <a:bodyPr/>
          <a:lstStyle/>
          <a:p>
            <a:r>
              <a:rPr lang="en-US" dirty="0"/>
              <a:t>Tabs and Connectors</a:t>
            </a:r>
          </a:p>
        </p:txBody>
      </p:sp>
    </p:spTree>
    <p:extLst>
      <p:ext uri="{BB962C8B-B14F-4D97-AF65-F5344CB8AC3E}">
        <p14:creationId xmlns:p14="http://schemas.microsoft.com/office/powerpoint/2010/main" val="374258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64365" y="2853531"/>
            <a:ext cx="5318898" cy="1635448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Static Tabs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Tab Content and Configuration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DEMO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Tabs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2602059-309C-416B-8268-70E1652904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6" name="Picture 5" descr="A person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30367F61-06EB-468E-A286-8CF474339E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99" r="11517"/>
          <a:stretch/>
        </p:blipFill>
        <p:spPr>
          <a:xfrm>
            <a:off x="6193971" y="0"/>
            <a:ext cx="6242504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0A725-B2D0-4EF8-A26E-B5957F7E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Tabs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FD5A0C9-E05F-4C9A-82C6-83C2070528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2005456"/>
            <a:ext cx="4672346" cy="2339038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1600" b="0" dirty="0">
                <a:latin typeface="+mj-lt"/>
              </a:rPr>
              <a:t>A content page declared directly in manifest</a:t>
            </a:r>
          </a:p>
          <a:p>
            <a:pPr>
              <a:spcBef>
                <a:spcPts val="1200"/>
              </a:spcBef>
            </a:pPr>
            <a:r>
              <a:rPr lang="en-US" sz="1600" dirty="0">
                <a:latin typeface="+mj-lt"/>
              </a:rPr>
              <a:t>No Configuration </a:t>
            </a:r>
          </a:p>
          <a:p>
            <a:pPr>
              <a:spcBef>
                <a:spcPts val="1200"/>
              </a:spcBef>
            </a:pPr>
            <a:r>
              <a:rPr lang="en-US" sz="1600" b="0" dirty="0">
                <a:latin typeface="+mj-lt"/>
              </a:rPr>
              <a:t>Added in “personal” scope</a:t>
            </a:r>
          </a:p>
          <a:p>
            <a:pPr>
              <a:spcBef>
                <a:spcPts val="1200"/>
              </a:spcBef>
            </a:pPr>
            <a:r>
              <a:rPr lang="en-US" sz="1600" dirty="0">
                <a:latin typeface="+mj-lt"/>
              </a:rPr>
              <a:t>Accessed via the app </a:t>
            </a:r>
            <a:r>
              <a:rPr lang="en-US" sz="1600" dirty="0" err="1">
                <a:latin typeface="+mj-lt"/>
              </a:rPr>
              <a:t>bor</a:t>
            </a:r>
            <a:r>
              <a:rPr lang="en-US" sz="1600" dirty="0">
                <a:latin typeface="+mj-lt"/>
              </a:rPr>
              <a:t> or alongside bot conversation</a:t>
            </a:r>
          </a:p>
          <a:p>
            <a:endParaRPr lang="en-US" sz="1800" dirty="0"/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D9394DF-9063-48B5-B953-BA1378953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0141" y="2005456"/>
            <a:ext cx="5558184" cy="273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2366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AAE0BF3-71DE-4244-A3DB-3EF977459C36}"/>
              </a:ext>
            </a:extLst>
          </p:cNvPr>
          <p:cNvGrpSpPr/>
          <p:nvPr/>
        </p:nvGrpSpPr>
        <p:grpSpPr>
          <a:xfrm>
            <a:off x="5969826" y="673767"/>
            <a:ext cx="7952198" cy="6477167"/>
            <a:chOff x="4911047" y="1376737"/>
            <a:chExt cx="7952198" cy="5342562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EF1444-3AEB-4BFB-B310-14A60D03E04E}"/>
                </a:ext>
              </a:extLst>
            </p:cNvPr>
            <p:cNvSpPr/>
            <p:nvPr/>
          </p:nvSpPr>
          <p:spPr bwMode="auto">
            <a:xfrm>
              <a:off x="4911047" y="1376737"/>
              <a:ext cx="7952198" cy="5342562"/>
            </a:xfrm>
            <a:prstGeom prst="roundRect">
              <a:avLst>
                <a:gd name="adj" fmla="val 3205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2004802-2E35-467D-976C-EE80E412F66B}"/>
                </a:ext>
              </a:extLst>
            </p:cNvPr>
            <p:cNvSpPr/>
            <p:nvPr/>
          </p:nvSpPr>
          <p:spPr bwMode="auto">
            <a:xfrm>
              <a:off x="5270643" y="1705510"/>
              <a:ext cx="7325474" cy="465419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7A28FC9D-884C-47AA-8ADD-EB05602B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5249591" cy="411162"/>
          </a:xfrm>
        </p:spPr>
        <p:txBody>
          <a:bodyPr/>
          <a:lstStyle/>
          <a:p>
            <a:r>
              <a:rPr lang="en-US" dirty="0"/>
              <a:t>Static Tabs - Manifest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4674B5-ACD9-433E-99C5-862C44062C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2005456"/>
            <a:ext cx="5249591" cy="2885405"/>
          </a:xfrm>
        </p:spPr>
        <p:txBody>
          <a:bodyPr/>
          <a:lstStyle/>
          <a:p>
            <a:r>
              <a:rPr lang="en-US" sz="2000" dirty="0" err="1">
                <a:latin typeface="+mj-lt"/>
              </a:rPr>
              <a:t>staticTabs</a:t>
            </a:r>
            <a:r>
              <a:rPr lang="en-US" sz="2000" dirty="0">
                <a:latin typeface="+mj-lt"/>
              </a:rPr>
              <a:t> node</a:t>
            </a:r>
            <a:br>
              <a:rPr lang="en-US" sz="2000" dirty="0">
                <a:latin typeface="+mj-lt"/>
              </a:rPr>
            </a:br>
            <a:endParaRPr lang="en-US" sz="2000" dirty="0">
              <a:latin typeface="+mj-lt"/>
            </a:endParaRPr>
          </a:p>
          <a:p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contentUrl</a:t>
            </a:r>
            <a:r>
              <a:rPr lang="en-US" sz="1600" b="0" dirty="0">
                <a:solidFill>
                  <a:schemeClr val="tx1"/>
                </a:solidFill>
              </a:rPr>
              <a:t> </a:t>
            </a:r>
            <a:r>
              <a:rPr lang="en-US" sz="1800" b="0" dirty="0">
                <a:solidFill>
                  <a:schemeClr val="tx1"/>
                </a:solidFill>
                <a:latin typeface="+mj-lt"/>
              </a:rPr>
              <a:t>is hosted in IFRAME in Teams</a:t>
            </a:r>
            <a:br>
              <a:rPr lang="en-US" sz="1600" b="0" dirty="0">
                <a:solidFill>
                  <a:schemeClr val="tx1"/>
                </a:solidFill>
              </a:rPr>
            </a:br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800" b="0" dirty="0" err="1">
                <a:solidFill>
                  <a:schemeClr val="tx1"/>
                </a:solidFill>
                <a:latin typeface="Consolas" panose="020B0609020204030204" pitchFamily="49" charset="0"/>
              </a:rPr>
              <a:t>websiteUrl</a:t>
            </a:r>
            <a:r>
              <a:rPr lang="en-US" sz="1600" b="0" dirty="0">
                <a:solidFill>
                  <a:schemeClr val="tx1"/>
                </a:solidFill>
              </a:rPr>
              <a:t> </a:t>
            </a:r>
            <a:r>
              <a:rPr lang="en-US" sz="1800" b="0" dirty="0">
                <a:solidFill>
                  <a:schemeClr val="tx1"/>
                </a:solidFill>
                <a:latin typeface="+mj-lt"/>
              </a:rPr>
              <a:t>is used as target for link</a:t>
            </a:r>
            <a:endParaRPr lang="en-US" sz="1600" b="0" dirty="0">
              <a:solidFill>
                <a:schemeClr val="tx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2000" dirty="0" err="1">
                <a:latin typeface="+mj-lt"/>
              </a:rPr>
              <a:t>validDomains</a:t>
            </a:r>
            <a:r>
              <a:rPr lang="en-US" sz="2000" dirty="0">
                <a:latin typeface="+mj-lt"/>
              </a:rPr>
              <a:t> node</a:t>
            </a:r>
            <a:br>
              <a:rPr lang="en-US" sz="2400" dirty="0"/>
            </a:br>
            <a:endParaRPr lang="en-US" sz="2400" dirty="0"/>
          </a:p>
          <a:p>
            <a:r>
              <a:rPr lang="en-US" sz="1800" b="0" dirty="0">
                <a:solidFill>
                  <a:schemeClr val="tx1"/>
                </a:solidFill>
                <a:latin typeface="+mj-lt"/>
              </a:rPr>
              <a:t>A list of valid domains from which the extension expects to load any content.</a:t>
            </a:r>
            <a:endParaRPr lang="en-US" sz="1800" b="0" dirty="0">
              <a:solidFill>
                <a:schemeClr val="tx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06344CF-8FAE-4A0C-9A4E-1874230450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76646" y="1176126"/>
            <a:ext cx="6726116" cy="3335528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staticTabs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": [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{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"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entityId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": "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candidatesTab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",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"name": "Candidates",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"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contentUrl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": "https://.../Tabs/candidates.html",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"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websiteUrl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": "https://.../Tabs/</a:t>
            </a:r>
            <a:r>
              <a:rPr lang="en-US" b="0" dirty="0" err="1">
                <a:solidFill>
                  <a:schemeClr val="tx1"/>
                </a:solidFill>
                <a:latin typeface="Consolas" panose="020B0609020204030204" pitchFamily="49" charset="0"/>
              </a:rPr>
              <a:t>candidates.html?web</a:t>
            </a: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=1",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"scopes": [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  "personal"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  ]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}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"validDomains": [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 "token.botframework.com"</a:t>
            </a:r>
            <a:b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tx1"/>
                </a:solidFill>
                <a:latin typeface="Consolas" panose="020B0609020204030204" pitchFamily="49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36747212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3E5B1EF-67AE-4A3C-9A66-63771084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 Configuration and Content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39457B-30BF-441B-8DAC-1839F160A4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5026024"/>
            <a:ext cx="5527100" cy="1615827"/>
          </a:xfrm>
        </p:spPr>
        <p:txBody>
          <a:bodyPr/>
          <a:lstStyle/>
          <a:p>
            <a:r>
              <a:rPr lang="en-US" sz="1800" dirty="0">
                <a:latin typeface="+mj-lt"/>
              </a:rPr>
              <a:t>Tab Configuration</a:t>
            </a:r>
          </a:p>
          <a:p>
            <a:r>
              <a:rPr lang="en-US" b="0" dirty="0">
                <a:solidFill>
                  <a:schemeClr val="tx1"/>
                </a:solidFill>
              </a:rPr>
              <a:t>Configured in manifest</a:t>
            </a:r>
          </a:p>
          <a:p>
            <a:r>
              <a:rPr lang="en-US" b="0" dirty="0">
                <a:solidFill>
                  <a:schemeClr val="tx1"/>
                </a:solidFill>
              </a:rPr>
              <a:t>Displayed when Tab added to Channel</a:t>
            </a:r>
          </a:p>
          <a:p>
            <a:r>
              <a:rPr lang="en-US" b="0" dirty="0">
                <a:solidFill>
                  <a:schemeClr val="tx1"/>
                </a:solidFill>
              </a:rPr>
              <a:t>Collect information</a:t>
            </a:r>
          </a:p>
          <a:p>
            <a:r>
              <a:rPr lang="en-US" b="0" dirty="0">
                <a:solidFill>
                  <a:schemeClr val="tx1"/>
                </a:solidFill>
              </a:rPr>
              <a:t>Call </a:t>
            </a:r>
            <a:r>
              <a:rPr lang="en-US" b="0" dirty="0" err="1">
                <a:solidFill>
                  <a:schemeClr val="tx1"/>
                </a:solidFill>
              </a:rPr>
              <a:t>setSettings</a:t>
            </a:r>
            <a:r>
              <a:rPr lang="en-US" b="0" dirty="0">
                <a:solidFill>
                  <a:schemeClr val="tx1"/>
                </a:solidFill>
              </a:rPr>
              <a:t>() specifying Content </a:t>
            </a:r>
            <a:r>
              <a:rPr lang="en-US" b="0" dirty="0" err="1">
                <a:solidFill>
                  <a:schemeClr val="tx1"/>
                </a:solidFill>
              </a:rPr>
              <a:t>Url</a:t>
            </a:r>
            <a:r>
              <a:rPr lang="en-US" b="0" dirty="0">
                <a:solidFill>
                  <a:schemeClr val="tx1"/>
                </a:solidFill>
              </a:rPr>
              <a:t> and Entity Id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0995F82-5E4D-4E22-881D-F48871EA49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60554" y="5026024"/>
            <a:ext cx="5537771" cy="1962076"/>
          </a:xfrm>
        </p:spPr>
        <p:txBody>
          <a:bodyPr/>
          <a:lstStyle/>
          <a:p>
            <a:r>
              <a:rPr lang="en-US" sz="1800" dirty="0">
                <a:latin typeface="+mj-lt"/>
              </a:rPr>
              <a:t>Tab Content</a:t>
            </a:r>
          </a:p>
          <a:p>
            <a:r>
              <a:rPr lang="en-US" b="0" dirty="0">
                <a:solidFill>
                  <a:schemeClr val="tx1"/>
                </a:solidFill>
              </a:rPr>
              <a:t>Rendered in IFRAME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Url</a:t>
            </a:r>
            <a:r>
              <a:rPr lang="en-US" b="0" dirty="0">
                <a:solidFill>
                  <a:schemeClr val="tx1"/>
                </a:solidFill>
              </a:rPr>
              <a:t> specified by configuration page</a:t>
            </a:r>
          </a:p>
          <a:p>
            <a:r>
              <a:rPr lang="en-US" b="0" dirty="0">
                <a:solidFill>
                  <a:schemeClr val="tx1"/>
                </a:solidFill>
              </a:rPr>
              <a:t>Inspect context for </a:t>
            </a:r>
            <a:r>
              <a:rPr lang="en-US" b="0" dirty="0" err="1">
                <a:solidFill>
                  <a:schemeClr val="tx1"/>
                </a:solidFill>
              </a:rPr>
              <a:t>EntityId</a:t>
            </a:r>
            <a:r>
              <a:rPr lang="en-US" b="0" dirty="0">
                <a:solidFill>
                  <a:schemeClr val="tx1"/>
                </a:solidFill>
              </a:rPr>
              <a:t>/</a:t>
            </a:r>
            <a:r>
              <a:rPr lang="en-US" b="0" dirty="0" err="1">
                <a:solidFill>
                  <a:schemeClr val="tx1"/>
                </a:solidFill>
              </a:rPr>
              <a:t>SubEntityId</a:t>
            </a:r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Retrieve state based on Entity/</a:t>
            </a:r>
            <a:r>
              <a:rPr lang="en-US" b="0" dirty="0" err="1">
                <a:solidFill>
                  <a:schemeClr val="tx1"/>
                </a:solidFill>
              </a:rPr>
              <a:t>SubEntity</a:t>
            </a:r>
            <a:r>
              <a:rPr lang="en-US" b="0" dirty="0">
                <a:solidFill>
                  <a:schemeClr val="tx1"/>
                </a:solidFill>
              </a:rPr>
              <a:t>/User</a:t>
            </a:r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11E5BC-3EFE-404E-80CE-609A3B66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763" y="1871817"/>
            <a:ext cx="2679848" cy="2711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D52288-48E4-49FE-9C96-A902AED15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7865" y="1871817"/>
            <a:ext cx="3214608" cy="271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715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800" dirty="0"/>
              <a:t>Add static tabs and valid domains to Teams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6540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B4F71F-722E-0D4C-A626-84AEA9D8F4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12137"/>
          </a:xfrm>
        </p:spPr>
        <p:txBody>
          <a:bodyPr/>
          <a:lstStyle/>
          <a:p>
            <a:r>
              <a:rPr lang="en-US" sz="2800" dirty="0">
                <a:latin typeface="+mj-lt"/>
              </a:rPr>
              <a:t>Summary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80B774-B6D1-054D-98F4-8D2E128502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3214124"/>
            <a:ext cx="11533187" cy="923651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Static Tabs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Tab Content and Configuration</a:t>
            </a:r>
          </a:p>
        </p:txBody>
      </p:sp>
      <p:pic>
        <p:nvPicPr>
          <p:cNvPr id="9" name="Picture 8" descr="A group of people sitting in front of a window&#10;&#10;Description generated with very high confidence">
            <a:extLst>
              <a:ext uri="{FF2B5EF4-FFF2-40B4-BE49-F238E27FC236}">
                <a16:creationId xmlns:a16="http://schemas.microsoft.com/office/drawing/2014/main" id="{28866A77-3DD1-476F-AC91-45FB99AD78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69" r="19823"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5653087" cy="2308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7056644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AF57B9-153D-4F20-AFE4-538E3E162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2501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26979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61B4CFCB5D8D4A8E65D32A29D8DB3E" ma:contentTypeVersion="10" ma:contentTypeDescription="Create a new document." ma:contentTypeScope="" ma:versionID="ecbfddf28ebef71eabf927349142897c">
  <xsd:schema xmlns:xsd="http://www.w3.org/2001/XMLSchema" xmlns:xs="http://www.w3.org/2001/XMLSchema" xmlns:p="http://schemas.microsoft.com/office/2006/metadata/properties" xmlns:ns1="http://schemas.microsoft.com/sharepoint/v3" xmlns:ns2="c7dd7a47-5eb0-4219-9c75-8258c822be9e" xmlns:ns3="d45b19ae-4089-45ae-9b64-56170bda5b57" targetNamespace="http://schemas.microsoft.com/office/2006/metadata/properties" ma:root="true" ma:fieldsID="ed17469331ad65cfd8ce5a3277d70f34" ns1:_="" ns2:_="" ns3:_="">
    <xsd:import namespace="http://schemas.microsoft.com/sharepoint/v3"/>
    <xsd:import namespace="c7dd7a47-5eb0-4219-9c75-8258c822be9e"/>
    <xsd:import namespace="d45b19ae-4089-45ae-9b64-56170bda5b57"/>
    <xsd:element name="properties">
      <xsd:complexType>
        <xsd:sequence>
          <xsd:element name="documentManagement">
            <xsd:complexType>
              <xsd:all>
                <xsd:element ref="ns1:Company" minOccurs="0"/>
                <xsd:element ref="ns2:Project" minOccurs="0"/>
                <xsd:element ref="ns2:SharedWithUsers" minOccurs="0"/>
                <xsd:element ref="ns2:SharingHintHash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Company" ma:index="8" nillable="true" ma:displayName="Company" ma:internalName="Compan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dd7a47-5eb0-4219-9c75-8258c822be9e" elementFormDefault="qualified">
    <xsd:import namespace="http://schemas.microsoft.com/office/2006/documentManagement/types"/>
    <xsd:import namespace="http://schemas.microsoft.com/office/infopath/2007/PartnerControls"/>
    <xsd:element name="Project" ma:index="9" nillable="true" ma:displayName="Project" ma:internalName="Project">
      <xsd:simpleType>
        <xsd:restriction base="dms:Text">
          <xsd:maxLength value="255"/>
        </xsd:restriction>
      </xsd:simpleType>
    </xsd:element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1" nillable="true" ma:displayName="Sharing Hint Hash" ma:internalName="SharingHintHash" ma:readOnly="true">
      <xsd:simpleType>
        <xsd:restriction base="dms:Text"/>
      </xsd:simple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5b19ae-4089-45ae-9b64-56170bda5b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pany xmlns="http://schemas.microsoft.com/sharepoint/v3">Microsoft</Company>
    <Project xmlns="c7dd7a47-5eb0-4219-9c75-8258c822be9e" xsi:nil="true"/>
  </documentManagement>
</p:properties>
</file>

<file path=customXml/itemProps1.xml><?xml version="1.0" encoding="utf-8"?>
<ds:datastoreItem xmlns:ds="http://schemas.openxmlformats.org/officeDocument/2006/customXml" ds:itemID="{7D8D188F-F488-4ADF-812E-4D7B7FCCED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c7dd7a47-5eb0-4219-9c75-8258c822be9e"/>
    <ds:schemaRef ds:uri="d45b19ae-4089-45ae-9b64-56170bda5b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schemas.microsoft.com/office/2006/documentManagement/types"/>
    <ds:schemaRef ds:uri="http://schemas.microsoft.com/office/infopath/2007/PartnerControls"/>
    <ds:schemaRef ds:uri="c7dd7a47-5eb0-4219-9c75-8258c822be9e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d45b19ae-4089-45ae-9b64-56170bda5b57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 Bots Messaging Extensions and Cards</Template>
  <TotalTime>150</TotalTime>
  <Words>406</Words>
  <Application>Microsoft Office PowerPoint</Application>
  <PresentationFormat>Custom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Consolas</vt:lpstr>
      <vt:lpstr>Segoe UI</vt:lpstr>
      <vt:lpstr>Segoe UI Light</vt:lpstr>
      <vt:lpstr>Segoe UI Semibold</vt:lpstr>
      <vt:lpstr>Wingdings</vt:lpstr>
      <vt:lpstr>1_Office 365 PPT Template - 2017</vt:lpstr>
      <vt:lpstr>Microsoft Teams Developer</vt:lpstr>
      <vt:lpstr>Tabs</vt:lpstr>
      <vt:lpstr>Static Tabs</vt:lpstr>
      <vt:lpstr>Static Tabs - Manifest</vt:lpstr>
      <vt:lpstr>Tab Configuration and Content</vt:lpstr>
      <vt:lpstr>Demo Add static tabs and valid domains to Teams App</vt:lpstr>
      <vt:lpstr>PowerPoint Presentation</vt:lpstr>
      <vt:lpstr>Thank you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Teams Developer</dc:title>
  <dc:subject>&lt;Speech title here&gt;</dc:subject>
  <dc:creator>Paul Schaeflein</dc:creator>
  <cp:keywords/>
  <dc:description>Template: Angela Powell; ZUM Communications
Formatting: 
Audience Type:</dc:description>
  <cp:lastModifiedBy>Paul Schaeflein</cp:lastModifiedBy>
  <cp:revision>6</cp:revision>
  <dcterms:created xsi:type="dcterms:W3CDTF">2018-10-01T21:14:35Z</dcterms:created>
  <dcterms:modified xsi:type="dcterms:W3CDTF">2018-10-09T14:19:25Z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0x0101006D61B4CFCB5D8D4A8E65D32A29D8DB3E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suzanz@microsoft.com</vt:lpwstr>
  </property>
  <property fmtid="{D5CDD505-2E9C-101B-9397-08002B2CF9AE}" pid="15" name="MSIP_Label_f42aa342-8706-4288-bd11-ebb85995028c_SetDate">
    <vt:lpwstr>2017-10-06T07:27:59.6860687-07:00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